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1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8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1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9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2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9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4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0BD8-5E41-485F-BBBF-C89CCF96E3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66FE-B147-4FC2-AE7B-38E0A088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82179"/>
              </p:ext>
            </p:extLst>
          </p:nvPr>
        </p:nvGraphicFramePr>
        <p:xfrm>
          <a:off x="0" y="-2"/>
          <a:ext cx="12192000" cy="6858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72500"/>
            <a:ext cx="39538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risten ITC" panose="03050502040202030202" pitchFamily="66" charset="0"/>
              </a:rPr>
              <a:t>I don’t know what the teacher said so I asked my neighbor.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6242" y="488410"/>
            <a:ext cx="3348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Kristen ITC" panose="03050502040202030202" pitchFamily="66" charset="0"/>
              </a:rPr>
              <a:t>It’s OK when I forget my hearing aids at home.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71360" y="272966"/>
            <a:ext cx="36620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Kristen ITC" panose="03050502040202030202" pitchFamily="66" charset="0"/>
              </a:rPr>
              <a:t>The teacher put the FM on her desk so I had to remind her to put it 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522" y="2491866"/>
            <a:ext cx="3953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Kristen ITC" panose="03050502040202030202" pitchFamily="66" charset="0"/>
              </a:rPr>
              <a:t>The other kids are so loud that I had to move closer to the teacher to hear her.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7498" y="2529877"/>
            <a:ext cx="40770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risten ITC" panose="03050502040202030202" pitchFamily="66" charset="0"/>
              </a:rPr>
              <a:t>I did not say anything to the teacher when the lapel mic fell down.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33796" y="2745320"/>
            <a:ext cx="39330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Kristen ITC" panose="03050502040202030202" pitchFamily="66" charset="0"/>
              </a:rPr>
              <a:t>It was OK when </a:t>
            </a:r>
          </a:p>
          <a:p>
            <a:r>
              <a:rPr lang="en-US" sz="2800" b="1" dirty="0">
                <a:latin typeface="Kristen ITC" panose="03050502040202030202" pitchFamily="66" charset="0"/>
              </a:rPr>
              <a:t>the teacher moved my seat behind 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058" y="4748777"/>
            <a:ext cx="39538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risten ITC" panose="03050502040202030202" pitchFamily="66" charset="0"/>
              </a:rPr>
              <a:t>It’s OK for me to get up and close the door when there is noise in the hall. 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endParaRPr lang="en-US" sz="2800" b="1" dirty="0">
              <a:latin typeface="Kristen ITC" panose="03050502040202030202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1993" y="4611232"/>
            <a:ext cx="3970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risten ITC" panose="03050502040202030202" pitchFamily="66" charset="0"/>
              </a:rPr>
              <a:t>When the dental hygienist came into our class, it was OK for me to move closer to her.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b="1" dirty="0">
              <a:latin typeface="Kristen ITC" panose="03050502040202030202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67156" y="4796159"/>
            <a:ext cx="34662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risten ITC" panose="03050502040202030202" pitchFamily="66" charset="0"/>
              </a:rPr>
              <a:t>It’s OK if the substitute does not use the FM system.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52DF04-81BF-445B-80FF-271DA2D231DE}"/>
              </a:ext>
            </a:extLst>
          </p:cNvPr>
          <p:cNvSpPr txBox="1"/>
          <p:nvPr/>
        </p:nvSpPr>
        <p:spPr>
          <a:xfrm>
            <a:off x="1241801" y="2072966"/>
            <a:ext cx="23530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E1DCC-C8E0-45D6-8D3B-1D088757353C}"/>
              </a:ext>
            </a:extLst>
          </p:cNvPr>
          <p:cNvSpPr txBox="1"/>
          <p:nvPr/>
        </p:nvSpPr>
        <p:spPr>
          <a:xfrm>
            <a:off x="5091953" y="2088848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2321E8-3BD0-4330-9328-E8DA10020626}"/>
              </a:ext>
            </a:extLst>
          </p:cNvPr>
          <p:cNvSpPr txBox="1"/>
          <p:nvPr/>
        </p:nvSpPr>
        <p:spPr>
          <a:xfrm>
            <a:off x="9344852" y="2075522"/>
            <a:ext cx="24921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973756-E1DF-4988-A237-E52899723591}"/>
              </a:ext>
            </a:extLst>
          </p:cNvPr>
          <p:cNvSpPr txBox="1"/>
          <p:nvPr/>
        </p:nvSpPr>
        <p:spPr>
          <a:xfrm>
            <a:off x="993440" y="4345759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9B8BEE-3590-450E-8E09-2534196488C0}"/>
              </a:ext>
            </a:extLst>
          </p:cNvPr>
          <p:cNvSpPr txBox="1"/>
          <p:nvPr/>
        </p:nvSpPr>
        <p:spPr>
          <a:xfrm>
            <a:off x="5387238" y="4357316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310ED0-D09A-4AA3-89BC-0EBE6C66C1E9}"/>
              </a:ext>
            </a:extLst>
          </p:cNvPr>
          <p:cNvSpPr txBox="1"/>
          <p:nvPr/>
        </p:nvSpPr>
        <p:spPr>
          <a:xfrm>
            <a:off x="9374828" y="4345758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C1C8D7-14B3-44AB-B955-3419959C7F8C}"/>
              </a:ext>
            </a:extLst>
          </p:cNvPr>
          <p:cNvSpPr txBox="1"/>
          <p:nvPr/>
        </p:nvSpPr>
        <p:spPr>
          <a:xfrm>
            <a:off x="9647784" y="6629219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292BEE-5604-4451-A24A-921AA46B6468}"/>
              </a:ext>
            </a:extLst>
          </p:cNvPr>
          <p:cNvSpPr txBox="1"/>
          <p:nvPr/>
        </p:nvSpPr>
        <p:spPr>
          <a:xfrm>
            <a:off x="2877333" y="6653654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5C8A36-1C3F-44A4-A415-467BF10076F4}"/>
              </a:ext>
            </a:extLst>
          </p:cNvPr>
          <p:cNvSpPr txBox="1"/>
          <p:nvPr/>
        </p:nvSpPr>
        <p:spPr>
          <a:xfrm>
            <a:off x="6937078" y="6642096"/>
            <a:ext cx="1260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RuletheSchool©2017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2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Kristen ITC</vt:lpstr>
      <vt:lpstr>Tahoma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Faherty</dc:creator>
  <cp:lastModifiedBy>Monica Faherty</cp:lastModifiedBy>
  <cp:revision>7</cp:revision>
  <cp:lastPrinted>2017-05-31T16:46:31Z</cp:lastPrinted>
  <dcterms:created xsi:type="dcterms:W3CDTF">2017-05-31T16:23:46Z</dcterms:created>
  <dcterms:modified xsi:type="dcterms:W3CDTF">2017-10-08T15:20:41Z</dcterms:modified>
</cp:coreProperties>
</file>